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6" r:id="rId4"/>
    <p:sldId id="265" r:id="rId5"/>
    <p:sldId id="264" r:id="rId6"/>
    <p:sldId id="263" r:id="rId7"/>
    <p:sldId id="276" r:id="rId8"/>
    <p:sldId id="277" r:id="rId9"/>
    <p:sldId id="278" r:id="rId10"/>
    <p:sldId id="279" r:id="rId11"/>
    <p:sldId id="280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80" autoAdjust="0"/>
    <p:restoredTop sz="95482" autoAdjust="0"/>
  </p:normalViewPr>
  <p:slideViewPr>
    <p:cSldViewPr snapToGrid="0">
      <p:cViewPr varScale="1">
        <p:scale>
          <a:sx n="111" d="100"/>
          <a:sy n="111" d="100"/>
        </p:scale>
        <p:origin x="-43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573" y="67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0CA6D-C6E7-4B30-BE9E-B81870BFD9DF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0CE89-C0F8-46EA-AF7B-1D4ECD6D3D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847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14A0F-5228-4866-BD6E-34C2FD327E40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B0736-7936-4906-B285-7F4EB49895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0654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B0736-7936-4906-B285-7F4EB49895E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8114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547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563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28328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200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48249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4241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839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209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50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2332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58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15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3466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6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038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13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125AB-3438-4E0E-AB84-49806B8491F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B5AE952-BEEB-4741-8A54-A0F4970EEA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095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0252" y="3238780"/>
            <a:ext cx="8682644" cy="76883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и будущее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0252" y="247823"/>
            <a:ext cx="8915399" cy="112628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государственной службы и кадров аппарата правительства Тульской области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 по профилактике коррупционных и </a:t>
            </a:r>
            <a:r>
              <a:rPr lang="ru-RU" sz="16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иных правонарушений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3900" y="4044817"/>
            <a:ext cx="3594100" cy="2390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458" y="1434018"/>
            <a:ext cx="3804842" cy="1874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007784" y="643504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2017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002_Soul Balle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69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556"/>
    </mc:Choice>
    <mc:Fallback>
      <p:transition spd="slow" advTm="11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35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3348" y="116656"/>
            <a:ext cx="10319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omic Sans MS" panose="030F0702030302020204" pitchFamily="66" charset="0"/>
              </a:rPr>
              <a:t>Но иногда нам приходится делать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выбор</a:t>
            </a:r>
            <a:r>
              <a:rPr lang="ru-RU" sz="3200" b="1" dirty="0" smtClean="0">
                <a:latin typeface="Comic Sans MS" panose="030F0702030302020204" pitchFamily="66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последствия</a:t>
            </a:r>
            <a:r>
              <a:rPr lang="ru-RU" sz="3200" b="1" dirty="0" smtClean="0">
                <a:latin typeface="Comic Sans MS" panose="030F0702030302020204" pitchFamily="66" charset="0"/>
              </a:rPr>
              <a:t> которого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необратимы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803" y="1484562"/>
            <a:ext cx="5098717" cy="4230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4341" y="2074111"/>
            <a:ext cx="6582859" cy="438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931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83"/>
    </mc:Choice>
    <mc:Fallback>
      <p:transition spd="slow" advTm="11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2404" y="75830"/>
            <a:ext cx="114406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Будущее зависит только от нашего решения.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только от нас зависит, что мы выбираем!</a:t>
            </a:r>
            <a:endParaRPr lang="ru-RU" sz="32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6869" y="1217070"/>
            <a:ext cx="4610431" cy="28606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8270" y="4596468"/>
            <a:ext cx="7525753" cy="14614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1800" y="3230244"/>
            <a:ext cx="4317999" cy="282765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2000" y="1320172"/>
            <a:ext cx="4526731" cy="2540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68105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879"/>
    </mc:Choice>
    <mc:Fallback>
      <p:transition spd="slow" advTm="12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15240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104" y="154070"/>
            <a:ext cx="5166896" cy="32293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7032" y="154070"/>
            <a:ext cx="4955528" cy="32293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2400" y="3628908"/>
            <a:ext cx="4953000" cy="29500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350" y="3628908"/>
            <a:ext cx="4962250" cy="29006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 rot="20743069">
            <a:off x="14844" y="2547711"/>
            <a:ext cx="12162312" cy="83099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Готовы ли мы перечеркнуть все яркое прошлое?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Неужели мы готовы променять нашу жизнь на конверт?</a:t>
            </a:r>
            <a:endParaRPr lang="ru-RU" sz="2400" b="1" dirty="0">
              <a:solidFill>
                <a:schemeClr val="bg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8668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81"/>
    </mc:Choice>
    <mc:Fallback>
      <p:transition spd="slow" advTm="8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26" y="0"/>
            <a:ext cx="10937374" cy="54155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6400" y="5533936"/>
            <a:ext cx="11214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Такого ли будущего мы хотим</a:t>
            </a:r>
            <a:r>
              <a:rPr lang="ru-RU" sz="3200" b="1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Прими </a:t>
            </a:r>
            <a:r>
              <a:rPr lang="ru-RU" sz="32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верное решение</a:t>
            </a:r>
            <a:r>
              <a:rPr lang="ru-RU" sz="3200" b="1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200" b="1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82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73"/>
    </mc:Choice>
    <mc:Fallback>
      <p:transition spd="slow" advTm="11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9944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94400" y="0"/>
            <a:ext cx="6266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033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090"/>
    </mc:Choice>
    <mc:Fallback>
      <p:transition spd="slow" advTm="11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66027" y="3244334"/>
            <a:ext cx="70599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Выбирай верный путь!</a:t>
            </a:r>
          </a:p>
        </p:txBody>
      </p:sp>
    </p:spTree>
    <p:extLst>
      <p:ext uri="{BB962C8B-B14F-4D97-AF65-F5344CB8AC3E}">
        <p14:creationId xmlns:p14="http://schemas.microsoft.com/office/powerpoint/2010/main" xmlns="" val="51147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467"/>
    </mc:Choice>
    <mc:Fallback>
      <p:transition spd="slow" advTm="114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54101" y="253455"/>
            <a:ext cx="5110662" cy="6284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580840" y="1503031"/>
            <a:ext cx="48701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мы только появляемся на свет - мы не знаем какое будущее нас ждет.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38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339"/>
    </mc:Choice>
    <mc:Fallback>
      <p:transition spd="slow" advTm="11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157" y="3475520"/>
            <a:ext cx="4522739" cy="3382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444157" y="5496216"/>
            <a:ext cx="6086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просто улыбаемся каждому дню</a:t>
            </a:r>
            <a:endParaRPr lang="ru-RU" sz="3600" b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452" y="254596"/>
            <a:ext cx="4239448" cy="3346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8295" y="2149283"/>
            <a:ext cx="4782818" cy="3188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6068816" y="664131"/>
            <a:ext cx="60596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познаем этот мир 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67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387"/>
    </mc:Choice>
    <mc:Fallback>
      <p:transition spd="slow" advTm="11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26489" y="5386705"/>
            <a:ext cx="5950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получаем новые знания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0666" y="536748"/>
            <a:ext cx="5674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заводим новых друзей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205" y="255443"/>
            <a:ext cx="5595986" cy="48499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3" y="3770084"/>
            <a:ext cx="3971552" cy="3087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3026" y="1408656"/>
            <a:ext cx="4268883" cy="35768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9205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650"/>
    </mc:Choice>
    <mc:Fallback>
      <p:transition spd="slow" advTm="11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79755" y="2844116"/>
            <a:ext cx="6915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развиваем свои способности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880" y="3288518"/>
            <a:ext cx="5688263" cy="37755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8056" y="274700"/>
            <a:ext cx="4008784" cy="2873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7300" y="1"/>
            <a:ext cx="4718892" cy="3148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980" y="107997"/>
            <a:ext cx="4118854" cy="3180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8018056" y="4591535"/>
            <a:ext cx="3954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Радуемся победам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814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07"/>
    </mc:Choice>
    <mc:Fallback>
      <p:transition spd="slow" advTm="10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2100" y="4368800"/>
            <a:ext cx="9122611" cy="2489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63813" y="4552277"/>
            <a:ext cx="3437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Мы растем и становимся старше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0512" y="1446749"/>
            <a:ext cx="35265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 нас радуются и наши родители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7101" y="107783"/>
            <a:ext cx="7264400" cy="4247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8650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151"/>
    </mc:Choice>
    <mc:Fallback>
      <p:transition spd="slow" advTm="11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394" y="1"/>
            <a:ext cx="119146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учимся принимать решения.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М</a:t>
            </a:r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ы начинаем осознавать, что все зависит от нас.</a:t>
            </a:r>
            <a:endParaRPr lang="ru-RU" sz="3200" b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901" r="-21924"/>
          <a:stretch/>
        </p:blipFill>
        <p:spPr>
          <a:xfrm>
            <a:off x="6485792" y="2456608"/>
            <a:ext cx="6916517" cy="42616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74316" y="1371599"/>
            <a:ext cx="6111476" cy="34417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0421" y="5227191"/>
            <a:ext cx="53142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Наши победы становятся</a:t>
            </a:r>
          </a:p>
          <a:p>
            <a:pPr algn="ctr"/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еще значительнее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76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137"/>
    </mc:Choice>
    <mc:Fallback>
      <p:transition spd="slow" advTm="11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9304" y="107298"/>
            <a:ext cx="97696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Мы выбираем с кем пойти по жизни.</a:t>
            </a:r>
          </a:p>
          <a:p>
            <a:pPr algn="ctr"/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Мы заводим свою семью.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4480" y="1011267"/>
            <a:ext cx="8619290" cy="57507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8361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56"/>
    </mc:Choice>
    <mc:Fallback>
      <p:transition spd="slow" advTm="11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842" y="177800"/>
            <a:ext cx="118711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Устраиваемся на работу и наша жизнь заполняется новым смыслом</a:t>
            </a:r>
            <a:endParaRPr lang="ru-RU" sz="2400" b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94" y="1461821"/>
            <a:ext cx="5994171" cy="4240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3100" y="2527300"/>
            <a:ext cx="6438900" cy="422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6846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438"/>
    </mc:Choice>
    <mc:Fallback>
      <p:transition spd="slow" advTm="11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267</TotalTime>
  <Words>172</Words>
  <Application>Microsoft Office PowerPoint</Application>
  <PresentationFormat>Произвольный</PresentationFormat>
  <Paragraphs>29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Коррупция и будущее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Tularegion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Вуколова Татьяна Сергеевна</dc:creator>
  <cp:lastModifiedBy>Cаняцоод</cp:lastModifiedBy>
  <cp:revision>19</cp:revision>
  <dcterms:created xsi:type="dcterms:W3CDTF">2017-08-18T13:28:22Z</dcterms:created>
  <dcterms:modified xsi:type="dcterms:W3CDTF">2018-01-09T09:42:55Z</dcterms:modified>
</cp:coreProperties>
</file>