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1813" cy="1079976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68" y="-18"/>
      </p:cViewPr>
      <p:guideLst>
        <p:guide orient="horz" pos="340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iktor.Evteev@tularegion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5712" y="743712"/>
            <a:ext cx="5129784" cy="9784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608"/>
              </a:lnSpc>
            </a:pPr>
            <a:r>
              <a:rPr lang="ru" sz="1400" b="1">
                <a:latin typeface="Times New Roman"/>
              </a:rPr>
              <a:t>КОМИТЕТ ПО ОБРАЗОВАНИЮ АДМИНИСТРАЦИИ МУНИЦИПАЛЬНОГО ОБРАЗОВАНИЯ</a:t>
            </a:r>
          </a:p>
          <a:p>
            <a:pPr indent="0" algn="ctr">
              <a:lnSpc>
                <a:spcPts val="1608"/>
              </a:lnSpc>
              <a:spcAft>
                <a:spcPts val="1050"/>
              </a:spcAft>
            </a:pPr>
            <a:r>
              <a:rPr lang="ru" sz="1400" b="1">
                <a:latin typeface="Times New Roman"/>
              </a:rPr>
              <a:t>ГОРОД ЕФРЕМОВ</a:t>
            </a:r>
          </a:p>
          <a:p>
            <a:pPr indent="0" algn="ctr">
              <a:spcAft>
                <a:spcPts val="2520"/>
              </a:spcAft>
            </a:pPr>
            <a:r>
              <a:rPr lang="ru" sz="1400" b="1">
                <a:latin typeface="Times New Roman"/>
              </a:rPr>
              <a:t>ПРИКАЗ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15440" y="2176272"/>
            <a:ext cx="829056" cy="16154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spcBef>
                <a:spcPts val="2520"/>
              </a:spcBef>
              <a:spcAft>
                <a:spcPts val="1260"/>
              </a:spcAft>
            </a:pPr>
            <a:r>
              <a:rPr lang="ru" sz="1400" b="1">
                <a:latin typeface="Times New Roman"/>
              </a:rPr>
              <a:t>22.04.2022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82056" y="2176272"/>
            <a:ext cx="655320" cy="16154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 b="1">
                <a:latin typeface="Times New Roman"/>
              </a:rPr>
              <a:t>№ 130а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60704" y="2554224"/>
            <a:ext cx="6163056" cy="735177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608"/>
              </a:lnSpc>
              <a:spcBef>
                <a:spcPts val="1260"/>
              </a:spcBef>
            </a:pPr>
            <a:r>
              <a:rPr lang="ru" sz="1400" b="1">
                <a:latin typeface="Times New Roman"/>
              </a:rPr>
              <a:t>О проведении тренировочного экзамена по информатике и ИКТ (КЕГЭ) по технологии доставки ЭМ по сети «Интернет» 27 апреля 2022 года с участием обучающихся 11-х классов</a:t>
            </a:r>
          </a:p>
          <a:p>
            <a:pPr indent="0" algn="ctr">
              <a:lnSpc>
                <a:spcPts val="1608"/>
              </a:lnSpc>
              <a:spcAft>
                <a:spcPts val="1050"/>
              </a:spcAft>
            </a:pPr>
            <a:r>
              <a:rPr lang="ru" sz="1400" b="1">
                <a:latin typeface="Times New Roman"/>
              </a:rPr>
              <a:t>общеобразовательных организаций</a:t>
            </a:r>
          </a:p>
          <a:p>
            <a:pPr indent="4699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В соответствии с приказом Министерства просвещения Российской Федерации и Федеральной службы по надзору в сфере образования и науки от 07.11.2018 № 190/1512 «Об утверждении Порядка проведения государственной итоговой аттестации по образовательным программам среднего общего образования» (далее - Порядок), приказом министерства образования Тульской области от 21.03.2022 № 414 «Об утверждении документов, регламентирующих вопросы подготовки и проведения единого государственного экзамена на территории Тульской области в 2022 году» (далее - Приказ), приказом министерства образования Тульской области от 20.04.2022 №730 «О проведении тренировочного экзамена по информатике и ИКТ (КЕГЭ) по технологии доставки ЭМ по сети «Интернет» 27 апреля 2022 года с участием обучающихся 11-х классов общеобразовательных организаций», Регламентом проведения тренировочного экзамена по информатике и ИКТ в компьютерной форме с применением технологии доставки экзаменационных материалов по сети «Интернет» в пункт проведения экзаменов и сканирования в аудиториях пункта проведения экзаменов с участием обучающихся 11-х классов общеобразовательных организаций, размещенным на сайте Федерального государственного бюджетного учреждения «Федеральный центр тестирования» (далее - Регламент), с целью отработки организационных и технологических процедур, осуществляемых при проведении экзамена по информатике и ИКТ в компьютерной форме (далее - КЕГЭ) с применением технологии доставки экзаменационных материалов по сети «Интернет» и сканирования в аудитории пункта проведения экзаменов (далее - ППЭ) с учетом проведения термометрии и выполнения всех санитарно-эпидемиологических рекомендаций Рособрнадзора и Федеральной службы по надзору в сфере защиты прав потребителей и благополучия человека на местах ПРИКАЗЫВАЮ:</a:t>
            </a:r>
          </a:p>
          <a:p>
            <a:pPr indent="4699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1.    Организовать проведение тренировочного экзамена по информатике и ИКТ (далее - Тренировочный экзамен) 27 апреля 2022 года с участием обучающихся 11-х классов общеобразовательных организаций.</a:t>
            </a:r>
          </a:p>
          <a:p>
            <a:pPr indent="4699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2.    Определить пунктом проведения тренировочного экзамена 27 апреля 2022 года- ППЭ №36 (на базе МКОУ «СШ №3»).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8577072"/>
            <a:ext cx="4248912" cy="152095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24128" y="874776"/>
            <a:ext cx="6208776" cy="752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3.    При проведении тренировочного экзамена 27 апреля 2022 года назначить: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ЗЛ.Ткачкову А.А., учителя МКОУ «СШ №3», руководителем ППЭ № 36, обеспечивающим проведение тренировочного экзамена;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3.2.    Технических специалистов, обеспечивающих проведение тренировочного экзамена (Приложение № 1);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3.3.    Организаторов в аудиториях ППЭ, обеспечивающих проведение тренировочного экзамена (Приложение № 2).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4.    Директору МКОУ «СШ №3» Гореловой Т.А. в срок до 26.04.2022 года обеспечить готовность ППЭ №36 к проведению тренировочного экзамена 27 апреля 2022 года в соответствии с требованиями, предъявляемым к ППЭ.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5.    Заместителю председателя комитета по образованию Евтееву В.С. обеспечить координацию работы по подготовке и проведению тренировочного экзамена 27 апреля 2022 года в строгом соответствии с Порядком, Регламентом.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6.    Руководителям муниципальных образовательных организаций направить для подготовки и проведения тренировочного экзамена: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-    26 апреля 2022 года сотрудников подведомственных учреждений, определенных пунктами З.1., 3.2. настоящего приказа к 09:00, с сохранением заработной платы по основному месту работы;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-    27 апреля 2022 года сотрудников, подведомственных учреждений, определенных пунктами З.1., </a:t>
            </a:r>
            <a:r>
              <a:rPr lang="en-US" sz="1400">
                <a:latin typeface="Times New Roman"/>
              </a:rPr>
              <a:t>3.2., </a:t>
            </a:r>
            <a:r>
              <a:rPr lang="ru" sz="1400">
                <a:latin typeface="Times New Roman"/>
              </a:rPr>
              <a:t>3.3. настоящего приказа к 08:00, с сохранением заработной платы по основному месту работы;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-    участников тренировочного экзамена к 09:00, обеспечив отсутствие у них мобильных телефонов, наличие бахил или сменной обуви, черной гелевой ручки, паспорта.</a:t>
            </a:r>
          </a:p>
          <a:p>
            <a:pPr indent="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7. Руководителю ППЭ №36 Ткачковой А.А.: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7.1.    провести обучение организаторов в срок до 26.04.2022 года;</a:t>
            </a:r>
          </a:p>
          <a:p>
            <a:pPr indent="495300" algn="just">
              <a:lnSpc>
                <a:spcPts val="1608"/>
              </a:lnSpc>
            </a:pPr>
            <a:r>
              <a:rPr lang="ru" sz="1400">
                <a:latin typeface="Times New Roman"/>
              </a:rPr>
              <a:t>7.2.    обеспечить проведение тренировочного экзамена 27 апреля 2022 года в строгом соответствии с Порядком, Регламентом;</a:t>
            </a:r>
          </a:p>
          <a:p>
            <a:pPr indent="495300" algn="just">
              <a:lnSpc>
                <a:spcPts val="1656"/>
              </a:lnSpc>
            </a:pPr>
            <a:r>
              <a:rPr lang="ru" sz="1400">
                <a:latin typeface="Times New Roman"/>
              </a:rPr>
              <a:t>7.3.    осуществить приемку ППЭ №36 с оформлением протокола в срок до 26.04.2022 года.</a:t>
            </a:r>
          </a:p>
          <a:p>
            <a:pPr indent="495300" algn="just">
              <a:lnSpc>
                <a:spcPts val="1632"/>
              </a:lnSpc>
            </a:pPr>
            <a:r>
              <a:rPr lang="ru" sz="1400">
                <a:latin typeface="Times New Roman"/>
              </a:rPr>
              <a:t>8.    Всем специалистам, задействованным в организации и проведении Тренировочного экзамена 27 апреля 2022 года, строго руководствоваться Порядком, Регламентом.</a:t>
            </a:r>
          </a:p>
          <a:p>
            <a:pPr indent="495300">
              <a:lnSpc>
                <a:spcPts val="1656"/>
              </a:lnSpc>
              <a:spcAft>
                <a:spcPts val="2100"/>
              </a:spcAft>
            </a:pPr>
            <a:r>
              <a:rPr lang="ru" sz="1400">
                <a:latin typeface="Times New Roman"/>
              </a:rPr>
              <a:t>9.    Контроль исполнения настоящего приказа возложить на заместителя председателя комитета по образованию Евтеева В.С.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76400" y="8863584"/>
            <a:ext cx="1100328" cy="15544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r">
              <a:lnSpc>
                <a:spcPts val="1608"/>
              </a:lnSpc>
              <a:spcAft>
                <a:spcPts val="840"/>
              </a:spcAft>
            </a:pPr>
            <a:r>
              <a:rPr lang="ru" sz="1400" b="1">
                <a:latin typeface="Times New Roman"/>
              </a:rPr>
              <a:t>Председатель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99744" y="9067800"/>
            <a:ext cx="1743456" cy="9936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1608"/>
              </a:lnSpc>
              <a:spcAft>
                <a:spcPts val="840"/>
              </a:spcAft>
            </a:pPr>
            <a:r>
              <a:rPr lang="ru" sz="1400" b="1">
                <a:latin typeface="Times New Roman"/>
              </a:rPr>
              <a:t>комитета по образо</a:t>
            </a:r>
          </a:p>
          <a:p>
            <a:pPr indent="0">
              <a:lnSpc>
                <a:spcPts val="912"/>
              </a:lnSpc>
            </a:pPr>
            <a:r>
              <a:rPr lang="ru" sz="800">
                <a:latin typeface="Times New Roman"/>
              </a:rPr>
              <a:t>Исп.: Евтеев Виктор Сергеевич комитет по образованию, заместитель председателя </a:t>
            </a:r>
            <a:r>
              <a:rPr lang="en-US" sz="800">
                <a:latin typeface="Times New Roman"/>
                <a:hlinkClick r:id="rId3"/>
              </a:rPr>
              <a:t>Viktor.Evteev@tularegion.org</a:t>
            </a:r>
            <a:r>
              <a:rPr lang="en-US" sz="800">
                <a:latin typeface="Times New Roman"/>
              </a:rPr>
              <a:t> </a:t>
            </a:r>
            <a:r>
              <a:rPr lang="ru" sz="800">
                <a:latin typeface="Times New Roman"/>
              </a:rPr>
              <a:t>8(48741)6-55-28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97952" y="188976"/>
            <a:ext cx="1987296" cy="560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1028700">
              <a:lnSpc>
                <a:spcPts val="1152"/>
              </a:lnSpc>
              <a:spcAft>
                <a:spcPts val="210"/>
              </a:spcAft>
            </a:pPr>
            <a:r>
              <a:rPr lang="ru" sz="1000">
                <a:latin typeface="Times New Roman"/>
              </a:rPr>
              <a:t>Приложение № 1 к приказу комитета по образованию АМО г. Ефремов от    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2056" y="789432"/>
            <a:ext cx="6742176" cy="3992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584"/>
              </a:lnSpc>
              <a:spcBef>
                <a:spcPts val="210"/>
              </a:spcBef>
            </a:pPr>
            <a:r>
              <a:rPr lang="ru" sz="1400" b="1">
                <a:latin typeface="Times New Roman"/>
              </a:rPr>
              <a:t>Технические специалисты, обеспечивающие проведение Тренировочного экзамена __</a:t>
            </a:r>
            <a:r>
              <a:rPr lang="ru" sz="1400" b="1" u="sng">
                <a:latin typeface="Times New Roman"/>
              </a:rPr>
              <a:t>27 апреля 2022 года</a:t>
            </a:r>
            <a:r>
              <a:rPr lang="ru" sz="1400" b="1">
                <a:latin typeface="Times New Roman"/>
              </a:rPr>
              <a:t>__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6176" y="1173480"/>
          <a:ext cx="9396984" cy="3685032"/>
        </p:xfrm>
        <a:graphic>
          <a:graphicData uri="http://schemas.openxmlformats.org/drawingml/2006/table">
            <a:tbl>
              <a:tblPr/>
              <a:tblGrid>
                <a:gridCol w="829056"/>
                <a:gridCol w="1914144"/>
                <a:gridCol w="3346704"/>
                <a:gridCol w="3307080"/>
              </a:tblGrid>
              <a:tr h="819912"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Код МСУ / Работника ППЭ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ФИО работника ППЭ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92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по месту работы / место работы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Назначения в ППЭ</a:t>
                      </a:r>
                    </a:p>
                  </a:txBody>
                  <a:tcPr marL="0" marR="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</a:tr>
              <a:tr h="883920">
                <a:tc>
                  <a:txBody>
                    <a:bodyPr/>
                    <a:lstStyle/>
                    <a:p>
                      <a:endParaRPr sz="4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392"/>
                        </a:lnSpc>
                      </a:pPr>
                      <a:r>
                        <a:rPr lang="ru" sz="1050">
                          <a:latin typeface="Times New Roman"/>
                        </a:rPr>
                        <a:t>Алёхин Александр Павлович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Преподаватель-организатор ОБЖ Место работы: 37250 - МКОУ ''Шиловская СШ № 16''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01600"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7 - Технический специалист ППЭ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22.03.2022 (Английский язык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(устный))</a:t>
                      </a:r>
                    </a:p>
                  </a:txBody>
                  <a:tcPr marL="0" marR="0" marT="0" marB="0" anchor="b"/>
                </a:tc>
              </a:tr>
              <a:tr h="883920">
                <a:tc>
                  <a:txBody>
                    <a:bodyPr/>
                    <a:lstStyle/>
                    <a:p>
                      <a:endParaRPr sz="4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Ефимов Алексей Владимирович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36238 - МКОУ ''Военногородская СШ № 18'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01600"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7 - Технический специалист ППЭ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22.03.2022 (Английский язык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(устный))</a:t>
                      </a:r>
                    </a:p>
                  </a:txBody>
                  <a:tcPr marL="0" marR="0" marT="0" marB="0" anchor="b"/>
                </a:tc>
              </a:tr>
              <a:tr h="886968">
                <a:tc>
                  <a:txBody>
                    <a:bodyPr/>
                    <a:lstStyle/>
                    <a:p>
                      <a:endParaRPr sz="4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89000" indent="0">
                        <a:lnSpc>
                          <a:spcPts val="1464"/>
                        </a:lnSpc>
                      </a:pPr>
                      <a:r>
                        <a:rPr lang="ru" sz="1050">
                          <a:latin typeface="Times New Roman"/>
                        </a:rPr>
                        <a:t>Афонина Елена Григорьевна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>
                        <a:spcAft>
                          <a:spcPts val="210"/>
                        </a:spcAft>
                      </a:pPr>
                      <a:r>
                        <a:rPr lang="ru" sz="1050">
                          <a:latin typeface="Times New Roman"/>
                        </a:rPr>
                        <a:t>Должность: Учитель</a:t>
                      </a:r>
                    </a:p>
                    <a:p>
                      <a:pPr indent="0"/>
                      <a:r>
                        <a:rPr lang="ru" sz="1050">
                          <a:latin typeface="Times New Roman"/>
                        </a:rPr>
                        <a:t>Место работы: 36229 - МКОУ "ЦО № 5''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01600"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7 - Технический специалист ППЭ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22.03.2022 (Английский язык</a:t>
                      </a:r>
                    </a:p>
                    <a:p>
                      <a:pPr indent="0" algn="just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(устный))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60664" y="188976"/>
            <a:ext cx="1984248" cy="560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1016000">
              <a:lnSpc>
                <a:spcPts val="1152"/>
              </a:lnSpc>
              <a:spcAft>
                <a:spcPts val="210"/>
              </a:spcAft>
            </a:pPr>
            <a:r>
              <a:rPr lang="ru" sz="1000">
                <a:latin typeface="Times New Roman"/>
              </a:rPr>
              <a:t>Приложение № 2 к приказу комитета по образованию АМО г. Ефремов от    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70304" y="789432"/>
            <a:ext cx="7345680" cy="3992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608"/>
              </a:lnSpc>
              <a:spcBef>
                <a:spcPts val="210"/>
              </a:spcBef>
            </a:pPr>
            <a:r>
              <a:rPr lang="ru" sz="1400" b="1">
                <a:latin typeface="Times New Roman"/>
              </a:rPr>
              <a:t>Организаторы в аудиториях ППЭ, обеспечивающие проведение Тренировочного экзамена __</a:t>
            </a:r>
            <a:r>
              <a:rPr lang="ru" sz="1400" b="1" u="sng">
                <a:latin typeface="Times New Roman"/>
              </a:rPr>
              <a:t>27 апреля 2022 года</a:t>
            </a:r>
            <a:r>
              <a:rPr lang="ru" sz="1400" b="1">
                <a:latin typeface="Times New Roman"/>
              </a:rPr>
              <a:t>__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6512" y="1173480"/>
          <a:ext cx="10116312" cy="6196584"/>
        </p:xfrm>
        <a:graphic>
          <a:graphicData uri="http://schemas.openxmlformats.org/drawingml/2006/table">
            <a:tbl>
              <a:tblPr/>
              <a:tblGrid>
                <a:gridCol w="829056"/>
                <a:gridCol w="2554224"/>
                <a:gridCol w="3166872"/>
                <a:gridCol w="3566160"/>
              </a:tblGrid>
              <a:tr h="819912"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Код МСУ / Работника ППЭ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ФИО работника ППЭ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92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по месту работы / место работы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Назначения в ППЭ</a:t>
                      </a:r>
                    </a:p>
                  </a:txBody>
                  <a:tcPr marL="0" marR="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</a:tr>
              <a:tr h="886968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Васютина Татьяна Викторовна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начальных классов Место работы: 37239 - МКОУ ''СШ № 9''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3200" indent="0"/>
                      <a:r>
                        <a:rPr lang="ru" sz="1050">
                          <a:latin typeface="Times New Roman"/>
                        </a:rPr>
                        <a:t>Вепринцева Наталья Николаевна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36228 - МКОУ ''СШ № 3 имени О.А. Морозова'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Г лаголева Дарья Дмитриевна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36228 - МКОУ ''СШ № 3 имени О.А. Морозова'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86968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Дунаева Ольга Г еннадьевна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37243 - МКОУ "ЦО № 4''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Дякина Екатерина Валерьевна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210"/>
                        </a:spcAft>
                      </a:pPr>
                      <a:r>
                        <a:rPr lang="ru" sz="1050">
                          <a:latin typeface="Times New Roman"/>
                        </a:rPr>
                        <a:t>Должность: Учитель</a:t>
                      </a:r>
                    </a:p>
                    <a:p>
                      <a:pPr marL="177800" indent="0"/>
                      <a:r>
                        <a:rPr lang="ru" sz="1050">
                          <a:latin typeface="Times New Roman"/>
                        </a:rPr>
                        <a:t>Место работы: 37240 - МКОУ ''Гимназия''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Егоян Ирина Викторовна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русского языка, литературы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Место работы: 37239 - МКОУ ''СШ № 9''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6512" y="179832"/>
          <a:ext cx="10116312" cy="7159752"/>
        </p:xfrm>
        <a:graphic>
          <a:graphicData uri="http://schemas.openxmlformats.org/drawingml/2006/table">
            <a:tbl>
              <a:tblPr/>
              <a:tblGrid>
                <a:gridCol w="829056"/>
                <a:gridCol w="2554224"/>
                <a:gridCol w="3166872"/>
                <a:gridCol w="3566160"/>
              </a:tblGrid>
              <a:tr h="213360"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(КЕГЭ))</a:t>
                      </a:r>
                    </a:p>
                  </a:txBody>
                  <a:tcPr marL="0" marR="0" marT="0" marB="0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Ерникова Наталия Валериевна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44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36229 - МКОУ "ЦО № 5''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Ефимова Ирина Александровна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36228 - МКОУ ''СШ № 3 имени О.А. Морозова'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86968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0" indent="0"/>
                      <a:r>
                        <a:rPr lang="ru" sz="1050">
                          <a:latin typeface="Times New Roman"/>
                        </a:rPr>
                        <a:t>Жигунова Мария Александровна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44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Педагог - психолог Место работы: 37239 - МКОУ ''СШ № 9''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Колесникова Ирина Николаевна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истории и обществознания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Место работы: 36233 - МКОУ ''Медвёдская СШ № 17'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86968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Пятакова Ирина Игоревна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210"/>
                        </a:spcAft>
                      </a:pPr>
                      <a:r>
                        <a:rPr lang="ru" sz="1050">
                          <a:latin typeface="Times New Roman"/>
                        </a:rPr>
                        <a:t>Должность: Учитель</a:t>
                      </a:r>
                    </a:p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Место работы: 36231 - МКОУ ''СШ № 8''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0500" indent="0"/>
                      <a:r>
                        <a:rPr lang="ru" sz="1050">
                          <a:latin typeface="Times New Roman"/>
                        </a:rPr>
                        <a:t>Степанова Г алина Владимировна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44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36229 - МКОУ "ЦО № 5''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89001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Терехова Наталья Васильевна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44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начальных классов Место работы: 37243 - МКОУ "ЦО № 4''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Федяинова Елена Игоревна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Учитель-логопед Место работы: 36228 - МКОУ ''СШ № 3 имени О.А. Морозова'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6512" y="179832"/>
          <a:ext cx="10116312" cy="1112520"/>
        </p:xfrm>
        <a:graphic>
          <a:graphicData uri="http://schemas.openxmlformats.org/drawingml/2006/table">
            <a:tbl>
              <a:tblPr/>
              <a:tblGrid>
                <a:gridCol w="829056"/>
                <a:gridCol w="2554224"/>
                <a:gridCol w="3166872"/>
                <a:gridCol w="3566160"/>
              </a:tblGrid>
              <a:tr h="213360"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(КЕГЭ))</a:t>
                      </a:r>
                    </a:p>
                  </a:txBody>
                  <a:tcPr marL="0" marR="0" marT="0" marB="0" anchor="b"/>
                </a:tc>
              </a:tr>
              <a:tr h="899160"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50">
                          <a:latin typeface="Times New Roman"/>
                        </a:rPr>
                        <a:t>Щукина Марина Владимировна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Должность: Учитель Место работы: 36228 - МКОУ ''СШ № 3 имени О.А. Морозова'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Должность в ППЭ: 2 - Организатор в аудитории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ППЭ: 36 - ППЭ № 36</a:t>
                      </a:r>
                    </a:p>
                    <a:p>
                      <a:pPr indent="0" algn="ctr">
                        <a:lnSpc>
                          <a:spcPts val="1368"/>
                        </a:lnSpc>
                      </a:pPr>
                      <a:r>
                        <a:rPr lang="ru" sz="1050">
                          <a:latin typeface="Times New Roman"/>
                        </a:rPr>
                        <a:t>Экзамены: 27.04.2022 (Информатика и ИКТ (КЕГЭ))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1627</Words>
  <Application>Microsoft Office PowerPoint</Application>
  <PresentationFormat>Произвольный</PresentationFormat>
  <Paragraphs>179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Ð�Ñ•Ð¸ÐºÐ°Ð· Ð°Ð¿Ñ•Ð¾Ð±Ð°ÑƒÐ¸Ñ‘ 27.04.2022 _1_.docx</dc:title>
  <dc:creator>PC</dc:creator>
  <cp:lastModifiedBy>Екатерина</cp:lastModifiedBy>
  <cp:revision>1</cp:revision>
  <dcterms:modified xsi:type="dcterms:W3CDTF">2022-07-27T14:20:24Z</dcterms:modified>
</cp:coreProperties>
</file>